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370" r:id="rId7"/>
    <p:sldId id="372" r:id="rId8"/>
    <p:sldId id="373" r:id="rId9"/>
    <p:sldId id="374" r:id="rId10"/>
    <p:sldId id="302" r:id="rId11"/>
    <p:sldId id="261" r:id="rId12"/>
    <p:sldId id="262" r:id="rId13"/>
    <p:sldId id="263" r:id="rId14"/>
    <p:sldId id="276" r:id="rId15"/>
    <p:sldId id="277" r:id="rId16"/>
    <p:sldId id="264" r:id="rId17"/>
    <p:sldId id="375" r:id="rId18"/>
    <p:sldId id="353" r:id="rId19"/>
    <p:sldId id="278" r:id="rId20"/>
    <p:sldId id="381" r:id="rId21"/>
    <p:sldId id="279" r:id="rId22"/>
    <p:sldId id="379" r:id="rId23"/>
    <p:sldId id="265" r:id="rId24"/>
    <p:sldId id="272" r:id="rId25"/>
    <p:sldId id="266" r:id="rId26"/>
    <p:sldId id="336" r:id="rId27"/>
    <p:sldId id="280" r:id="rId28"/>
    <p:sldId id="281" r:id="rId29"/>
    <p:sldId id="301" r:id="rId30"/>
    <p:sldId id="267" r:id="rId31"/>
    <p:sldId id="268" r:id="rId32"/>
    <p:sldId id="269" r:id="rId33"/>
    <p:sldId id="380" r:id="rId34"/>
    <p:sldId id="270" r:id="rId35"/>
    <p:sldId id="37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2" autoAdjust="0"/>
    <p:restoredTop sz="89048" autoAdjust="0"/>
  </p:normalViewPr>
  <p:slideViewPr>
    <p:cSldViewPr snapToGrid="0">
      <p:cViewPr varScale="1">
        <p:scale>
          <a:sx n="63" d="100"/>
          <a:sy n="63" d="100"/>
        </p:scale>
        <p:origin x="1092" y="48"/>
      </p:cViewPr>
      <p:guideLst>
        <p:guide orient="horz" pos="20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29/06/2013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456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29/06/2013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6027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29/06/2013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9896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29/06/2013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559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29/06/2013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089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29/06/2013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5921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29/06/2013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305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29/06/2013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528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29/06/2013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2204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29/06/2013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831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29/06/2013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766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D87B5-86CD-47F3-9899-DADC39A9B158}" type="datetimeFigureOut">
              <a:rPr lang="en-AU" smtClean="0"/>
              <a:t>29/06/2013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017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1578" y="2992438"/>
            <a:ext cx="9144000" cy="1655762"/>
          </a:xfrm>
        </p:spPr>
        <p:txBody>
          <a:bodyPr/>
          <a:lstStyle/>
          <a:p>
            <a:r>
              <a:rPr lang="en-AU" dirty="0" smtClean="0"/>
              <a:t>A Pat and Bill Adventure</a:t>
            </a: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231" y="3543300"/>
            <a:ext cx="9753600" cy="2209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2627" y="1404343"/>
            <a:ext cx="5544324" cy="1390844"/>
          </a:xfrm>
          <a:prstGeom prst="rect">
            <a:avLst/>
          </a:prstGeom>
        </p:spPr>
      </p:pic>
      <p:pic>
        <p:nvPicPr>
          <p:cNvPr id="6" name="NorthToAlaska196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140317" y="58738"/>
            <a:ext cx="35151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Alaska</a:t>
            </a:r>
            <a:endParaRPr lang="en-US" sz="9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1799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">
        <p14:ferris dir="l"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mph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001" y="0"/>
            <a:ext cx="9445370" cy="6858000"/>
          </a:xfrm>
        </p:spPr>
      </p:pic>
      <p:sp>
        <p:nvSpPr>
          <p:cNvPr id="5" name="Rectangle 4"/>
          <p:cNvSpPr/>
          <p:nvPr/>
        </p:nvSpPr>
        <p:spPr>
          <a:xfrm>
            <a:off x="0" y="1305341"/>
            <a:ext cx="3496791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Margaritas </a:t>
            </a:r>
          </a:p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 the </a:t>
            </a:r>
          </a:p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Brewhouse </a:t>
            </a:r>
          </a:p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come in </a:t>
            </a:r>
          </a:p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pint glasses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564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14:reveal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21834" y="1825624"/>
            <a:ext cx="6548337" cy="4351338"/>
          </a:xfrm>
        </p:spPr>
      </p:pic>
      <p:sp>
        <p:nvSpPr>
          <p:cNvPr id="6" name="Rectangle 5"/>
          <p:cNvSpPr/>
          <p:nvPr/>
        </p:nvSpPr>
        <p:spPr>
          <a:xfrm>
            <a:off x="3811976" y="213797"/>
            <a:ext cx="4568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The Magic Bus to the Whittier Cruise Terminal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14005" y="2041128"/>
            <a:ext cx="6548340" cy="39203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57668" y="2041127"/>
            <a:ext cx="6548339" cy="392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425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med" advTm="4000">
        <p15:prstTrans prst="peelOff"/>
      </p:transition>
    </mc:Choice>
    <mc:Fallback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8101525"/>
          </a:xfrm>
        </p:spPr>
      </p:pic>
      <p:sp>
        <p:nvSpPr>
          <p:cNvPr id="7" name="Rectangle 6"/>
          <p:cNvSpPr/>
          <p:nvPr/>
        </p:nvSpPr>
        <p:spPr>
          <a:xfrm>
            <a:off x="2412495" y="2967335"/>
            <a:ext cx="736701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Whittier one-lane tunnel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Shared by cars and trains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8308605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811" y="-38637"/>
            <a:ext cx="4008212" cy="307077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" y="0"/>
            <a:ext cx="3962640" cy="29872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049" y="33830"/>
            <a:ext cx="4329359" cy="28768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38010"/>
            <a:ext cx="6133408" cy="39199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409" y="2910669"/>
            <a:ext cx="6095999" cy="398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8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624293"/>
          </a:xfrm>
        </p:spPr>
      </p:pic>
    </p:spTree>
    <p:extLst>
      <p:ext uri="{BB962C8B-B14F-4D97-AF65-F5344CB8AC3E}">
        <p14:creationId xmlns:p14="http://schemas.microsoft.com/office/powerpoint/2010/main" val="336637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94056"/>
            <a:ext cx="12192000" cy="8052056"/>
          </a:xfrm>
        </p:spPr>
      </p:pic>
    </p:spTree>
    <p:extLst>
      <p:ext uri="{BB962C8B-B14F-4D97-AF65-F5344CB8AC3E}">
        <p14:creationId xmlns:p14="http://schemas.microsoft.com/office/powerpoint/2010/main" val="625573170"/>
      </p:ext>
    </p:extLst>
  </p:cSld>
  <p:clrMapOvr>
    <a:masterClrMapping/>
  </p:clrMapOvr>
  <p:transition spd="slow" advTm="3000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23" y="2794715"/>
            <a:ext cx="6162024" cy="40632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336" y="2755535"/>
            <a:ext cx="6210697" cy="41269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24" y="0"/>
            <a:ext cx="12372720" cy="2794715"/>
          </a:xfrm>
        </p:spPr>
      </p:pic>
      <p:sp>
        <p:nvSpPr>
          <p:cNvPr id="5" name="Rectangle 4"/>
          <p:cNvSpPr/>
          <p:nvPr/>
        </p:nvSpPr>
        <p:spPr>
          <a:xfrm>
            <a:off x="3483741" y="1914170"/>
            <a:ext cx="6073649" cy="218521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The Hubbard Glacier</a:t>
            </a:r>
          </a:p>
          <a:p>
            <a:pPr algn="ctr"/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Icebergs on the starboard side</a:t>
            </a:r>
            <a:endParaRPr lang="en-US" sz="2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65200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000">
        <p15:prstTrans prst="prestige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12192000" cy="7010400"/>
          </a:xfrm>
        </p:spPr>
      </p:pic>
    </p:spTree>
    <p:extLst>
      <p:ext uri="{BB962C8B-B14F-4D97-AF65-F5344CB8AC3E}">
        <p14:creationId xmlns:p14="http://schemas.microsoft.com/office/powerpoint/2010/main" val="1206401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3000">
        <p14:ripple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3106057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3239"/>
            <a:ext cx="12372720" cy="307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326389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86" y="-43543"/>
            <a:ext cx="12231886" cy="277128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057" y="2771286"/>
            <a:ext cx="6135886" cy="40867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47" y="2771286"/>
            <a:ext cx="6150104" cy="408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107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3000">
        <p14:prism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914" y="111906"/>
            <a:ext cx="10515600" cy="1325563"/>
          </a:xfrm>
        </p:spPr>
        <p:txBody>
          <a:bodyPr/>
          <a:lstStyle/>
          <a:p>
            <a:pPr algn="ctr"/>
            <a:r>
              <a:rPr lang="en-AU" dirty="0" smtClean="0"/>
              <a:t>Flying into Anchorage</a:t>
            </a:r>
            <a:endParaRPr lang="en-AU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0466" y="-154745"/>
            <a:ext cx="13383930" cy="7447879"/>
          </a:xfrm>
        </p:spPr>
      </p:pic>
      <p:sp>
        <p:nvSpPr>
          <p:cNvPr id="7" name="Rectangle 6"/>
          <p:cNvSpPr/>
          <p:nvPr/>
        </p:nvSpPr>
        <p:spPr>
          <a:xfrm>
            <a:off x="2898915" y="2967335"/>
            <a:ext cx="63941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Flying into Anchorage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09813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750" advTm="3000">
        <p15:prstTrans prst="curtains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68"/>
            <a:ext cx="12191999" cy="8101524"/>
          </a:xfrm>
        </p:spPr>
      </p:pic>
    </p:spTree>
    <p:extLst>
      <p:ext uri="{BB962C8B-B14F-4D97-AF65-F5344CB8AC3E}">
        <p14:creationId xmlns:p14="http://schemas.microsoft.com/office/powerpoint/2010/main" val="2233093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3000">
        <p14:ripple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9397" y="0"/>
            <a:ext cx="13638727" cy="7734677"/>
          </a:xfrm>
        </p:spPr>
      </p:pic>
      <p:sp>
        <p:nvSpPr>
          <p:cNvPr id="5" name="Rectangle 4"/>
          <p:cNvSpPr/>
          <p:nvPr/>
        </p:nvSpPr>
        <p:spPr>
          <a:xfrm>
            <a:off x="3359738" y="5015076"/>
            <a:ext cx="54725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From our porthole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4044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erris dir="l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68"/>
            <a:ext cx="12191999" cy="6907468"/>
          </a:xfrm>
        </p:spPr>
      </p:pic>
    </p:spTree>
    <p:extLst>
      <p:ext uri="{BB962C8B-B14F-4D97-AF65-F5344CB8AC3E}">
        <p14:creationId xmlns:p14="http://schemas.microsoft.com/office/powerpoint/2010/main" val="4167001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3000">
        <p14:prism isContent="1" isInverted="1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096000" cy="34290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-1284"/>
            <a:ext cx="6096000" cy="34302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29000"/>
            <a:ext cx="6095999" cy="3429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4290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4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000">
        <p14:reveal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25192" y="564319"/>
            <a:ext cx="7409336" cy="59242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46769" y="476313"/>
            <a:ext cx="7761258" cy="626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prism isContent="1" isInverted="1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84475" y="1152142"/>
            <a:ext cx="6858004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260096" y="1260096"/>
            <a:ext cx="6858000" cy="43378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7525265" y="1083791"/>
            <a:ext cx="6938090" cy="461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52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peelOff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2997"/>
            <a:ext cx="12192000" cy="8052057"/>
          </a:xfrm>
        </p:spPr>
      </p:pic>
    </p:spTree>
    <p:extLst>
      <p:ext uri="{BB962C8B-B14F-4D97-AF65-F5344CB8AC3E}">
        <p14:creationId xmlns:p14="http://schemas.microsoft.com/office/powerpoint/2010/main" val="2853556096"/>
      </p:ext>
    </p:extLst>
  </p:cSld>
  <p:clrMapOvr>
    <a:masterClrMapping/>
  </p:clrMapOvr>
  <p:transition spd="slow" advTm="3000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9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3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73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000">
        <p14:reveal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357" y="0"/>
            <a:ext cx="10515600" cy="1325563"/>
          </a:xfrm>
        </p:spPr>
        <p:txBody>
          <a:bodyPr/>
          <a:lstStyle/>
          <a:p>
            <a:pPr algn="ctr"/>
            <a:r>
              <a:rPr lang="en-AU" dirty="0" smtClean="0"/>
              <a:t>View from the Anchorage Marriott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769663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000">
        <p15:prstTrans prst="wind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82" y="0"/>
            <a:ext cx="10320618" cy="6858000"/>
          </a:xfrm>
        </p:spPr>
      </p:pic>
      <p:sp>
        <p:nvSpPr>
          <p:cNvPr id="7" name="Rectangle 6"/>
          <p:cNvSpPr/>
          <p:nvPr/>
        </p:nvSpPr>
        <p:spPr>
          <a:xfrm rot="5400000">
            <a:off x="-1773261" y="2967335"/>
            <a:ext cx="56941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AU" sz="5400" dirty="0"/>
              <a:t>Mendenhall </a:t>
            </a:r>
            <a:r>
              <a:rPr lang="en-AU" sz="5400" i="1" dirty="0"/>
              <a:t>Glacier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09440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3000">
        <p15:prstTrans prst="curtains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289451" cy="34178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547" y="0"/>
            <a:ext cx="5289452" cy="35148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29000"/>
            <a:ext cx="5289453" cy="35148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548" y="3514815"/>
            <a:ext cx="5289452" cy="350285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5400000">
            <a:off x="2638964" y="2875002"/>
            <a:ext cx="69140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6600" dirty="0"/>
              <a:t>Mendenhall </a:t>
            </a:r>
            <a:r>
              <a:rPr lang="en-AU" sz="6600" i="1" dirty="0"/>
              <a:t>Glacier</a:t>
            </a:r>
            <a:endParaRPr lang="en-AU" sz="6600" dirty="0"/>
          </a:p>
        </p:txBody>
      </p:sp>
    </p:spTree>
    <p:extLst>
      <p:ext uri="{BB962C8B-B14F-4D97-AF65-F5344CB8AC3E}">
        <p14:creationId xmlns:p14="http://schemas.microsoft.com/office/powerpoint/2010/main" val="19428840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4000">
        <p15:prstTrans prst="drape"/>
      </p:transition>
    </mc:Choice>
    <mc:Fallback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74"/>
            <a:ext cx="12286445" cy="8993323"/>
          </a:xfrm>
        </p:spPr>
      </p:pic>
      <p:sp>
        <p:nvSpPr>
          <p:cNvPr id="5" name="Rectangle 4"/>
          <p:cNvSpPr/>
          <p:nvPr/>
        </p:nvSpPr>
        <p:spPr>
          <a:xfrm>
            <a:off x="186782" y="2358654"/>
            <a:ext cx="4117473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Too cold to </a:t>
            </a:r>
            <a:r>
              <a:rPr lang="en-US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smile</a:t>
            </a:r>
          </a:p>
          <a:p>
            <a:pPr algn="ctr"/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(…a</a:t>
            </a:r>
            <a:r>
              <a:rPr lang="en-US" sz="2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nd where was that bear)</a:t>
            </a:r>
            <a:endParaRPr lang="en-US" sz="2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65830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pageCurlDoubl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8732"/>
            <a:ext cx="12192000" cy="7716702"/>
          </a:xfrm>
        </p:spPr>
      </p:pic>
    </p:spTree>
    <p:extLst>
      <p:ext uri="{BB962C8B-B14F-4D97-AF65-F5344CB8AC3E}">
        <p14:creationId xmlns:p14="http://schemas.microsoft.com/office/powerpoint/2010/main" val="2272858113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987"/>
            <a:ext cx="12192000" cy="7680215"/>
          </a:xfrm>
        </p:spPr>
      </p:pic>
    </p:spTree>
    <p:extLst>
      <p:ext uri="{BB962C8B-B14F-4D97-AF65-F5344CB8AC3E}">
        <p14:creationId xmlns:p14="http://schemas.microsoft.com/office/powerpoint/2010/main" val="1293749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58" y="0"/>
            <a:ext cx="12225658" cy="8044930"/>
          </a:xfrm>
        </p:spPr>
      </p:pic>
      <p:sp>
        <p:nvSpPr>
          <p:cNvPr id="7" name="Rectangle 6"/>
          <p:cNvSpPr/>
          <p:nvPr/>
        </p:nvSpPr>
        <p:spPr>
          <a:xfrm>
            <a:off x="3153530" y="1824335"/>
            <a:ext cx="5851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The end of part one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19654120"/>
      </p:ext>
    </p:extLst>
  </p:cSld>
  <p:clrMapOvr>
    <a:masterClrMapping/>
  </p:clrMapOvr>
  <p:transition spd="slow" advTm="2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926" y="-373487"/>
            <a:ext cx="10537874" cy="1325563"/>
          </a:xfrm>
        </p:spPr>
        <p:txBody>
          <a:bodyPr/>
          <a:lstStyle/>
          <a:p>
            <a:pPr algn="ctr"/>
            <a:r>
              <a:rPr lang="en-AU" dirty="0" smtClean="0"/>
              <a:t>Some Locals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0"/>
            <a:ext cx="5769730" cy="347872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735" y="38697"/>
            <a:ext cx="6455709" cy="34400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3478728"/>
            <a:ext cx="5769730" cy="37820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735" y="3448944"/>
            <a:ext cx="6438986" cy="37998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21932" y="2967335"/>
            <a:ext cx="51481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Anchorage Locals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318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split orient="vert"/>
      </p:transition>
    </mc:Choice>
    <mc:Fallback xmlns="">
      <p:transition spd="slow" advTm="4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48337" cy="374775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358" y="-592428"/>
            <a:ext cx="6300642" cy="43401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7752"/>
            <a:ext cx="5891358" cy="39147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358" y="3747752"/>
            <a:ext cx="6300642" cy="395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3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000">
        <p14:gallery dir="l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852" y="0"/>
            <a:ext cx="12315852" cy="66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46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000">
        <p:circle/>
      </p:transition>
    </mc:Choice>
    <mc:Fallback>
      <p:transition spd="slow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0714"/>
            <a:ext cx="12192000" cy="676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5800"/>
      </p:ext>
    </p:extLst>
  </p:cSld>
  <p:clrMapOvr>
    <a:masterClrMapping/>
  </p:clrMapOvr>
  <p:transition spd="slow" advTm="2000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87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6915" y="1187175"/>
            <a:ext cx="6868710" cy="447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97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 advTm="3000">
        <p15:prstTrans prst="origami"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2414</TotalTime>
  <Words>76</Words>
  <Application>Microsoft Office PowerPoint</Application>
  <PresentationFormat>Widescreen</PresentationFormat>
  <Paragraphs>23</Paragraphs>
  <Slides>35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PowerPoint Presentation</vt:lpstr>
      <vt:lpstr>Flying into Anchorage</vt:lpstr>
      <vt:lpstr>View from the Anchorage Marriott</vt:lpstr>
      <vt:lpstr>Some Locals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Alaska</dc:title>
  <dc:creator>Bill McIntosh</dc:creator>
  <cp:lastModifiedBy>Bill McIntosh</cp:lastModifiedBy>
  <cp:revision>148</cp:revision>
  <dcterms:created xsi:type="dcterms:W3CDTF">2013-06-12T01:37:40Z</dcterms:created>
  <dcterms:modified xsi:type="dcterms:W3CDTF">2013-06-29T06:39:39Z</dcterms:modified>
</cp:coreProperties>
</file>