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35" r:id="rId3"/>
    <p:sldId id="334" r:id="rId4"/>
    <p:sldId id="383" r:id="rId5"/>
    <p:sldId id="339" r:id="rId6"/>
    <p:sldId id="337" r:id="rId7"/>
    <p:sldId id="384" r:id="rId8"/>
    <p:sldId id="385" r:id="rId9"/>
    <p:sldId id="338" r:id="rId10"/>
    <p:sldId id="333" r:id="rId11"/>
    <p:sldId id="380" r:id="rId12"/>
    <p:sldId id="381" r:id="rId13"/>
    <p:sldId id="386" r:id="rId14"/>
    <p:sldId id="332" r:id="rId15"/>
    <p:sldId id="363" r:id="rId16"/>
    <p:sldId id="331" r:id="rId17"/>
    <p:sldId id="390" r:id="rId18"/>
    <p:sldId id="389" r:id="rId19"/>
    <p:sldId id="377" r:id="rId20"/>
    <p:sldId id="376" r:id="rId21"/>
    <p:sldId id="382" r:id="rId22"/>
    <p:sldId id="340" r:id="rId23"/>
    <p:sldId id="341" r:id="rId24"/>
    <p:sldId id="342" r:id="rId25"/>
    <p:sldId id="391" r:id="rId26"/>
    <p:sldId id="343" r:id="rId27"/>
    <p:sldId id="283" r:id="rId28"/>
    <p:sldId id="285" r:id="rId29"/>
    <p:sldId id="286" r:id="rId30"/>
    <p:sldId id="284" r:id="rId31"/>
    <p:sldId id="392" r:id="rId32"/>
    <p:sldId id="394" r:id="rId33"/>
    <p:sldId id="282" r:id="rId34"/>
    <p:sldId id="305" r:id="rId35"/>
    <p:sldId id="306" r:id="rId36"/>
    <p:sldId id="304" r:id="rId37"/>
    <p:sldId id="393" r:id="rId38"/>
    <p:sldId id="3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89048" autoAdjust="0"/>
  </p:normalViewPr>
  <p:slideViewPr>
    <p:cSldViewPr snapToGrid="0">
      <p:cViewPr varScale="1">
        <p:scale>
          <a:sx n="63" d="100"/>
          <a:sy n="63" d="100"/>
        </p:scale>
        <p:origin x="109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456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602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89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559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0894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592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305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528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220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831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766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D87B5-86CD-47F3-9899-DADC39A9B158}" type="datetimeFigureOut">
              <a:rPr lang="en-AU" smtClean="0"/>
              <a:t>30/06/2013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41D9-1348-4056-B9E4-12AF33C55B4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017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908456"/>
            <a:ext cx="9144000" cy="1655762"/>
          </a:xfrm>
        </p:spPr>
        <p:txBody>
          <a:bodyPr/>
          <a:lstStyle/>
          <a:p>
            <a:r>
              <a:rPr lang="en-AU" dirty="0" smtClean="0"/>
              <a:t>A Pat and Bill Adventure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451331"/>
            <a:ext cx="9753600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867" y="2517612"/>
            <a:ext cx="5544324" cy="1390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38436" y="59850"/>
            <a:ext cx="3515128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Alaska</a:t>
            </a:r>
          </a:p>
          <a:p>
            <a:pPr algn="ctr"/>
            <a:r>
              <a:rPr lang="en-US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Part 2</a:t>
            </a:r>
            <a:endParaRPr 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8" name="15 Stranger On The Shore - Acker Bil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>
        <p14:ferris dir="l"/>
      </p:transition>
    </mc:Choice>
    <mc:Fallback xmlns=""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592751" y="1292023"/>
            <a:ext cx="6891275" cy="4307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063" y="3387257"/>
            <a:ext cx="4630057" cy="347074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289" y="66288"/>
            <a:ext cx="4565831" cy="3422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68042"/>
            <a:ext cx="4522289" cy="3389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228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3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19" y="-95374"/>
            <a:ext cx="9799321" cy="70487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5400000">
            <a:off x="-1844365" y="3142271"/>
            <a:ext cx="6508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left my gloves on the ship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2665199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9540240" cy="683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0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1999" cy="8101524"/>
          </a:xfrm>
        </p:spPr>
      </p:pic>
    </p:spTree>
    <p:extLst>
      <p:ext uri="{BB962C8B-B14F-4D97-AF65-F5344CB8AC3E}">
        <p14:creationId xmlns:p14="http://schemas.microsoft.com/office/powerpoint/2010/main" val="3156543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fractur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69" y="0"/>
            <a:ext cx="12233669" cy="7222614"/>
          </a:xfrm>
        </p:spPr>
      </p:pic>
    </p:spTree>
    <p:extLst>
      <p:ext uri="{BB962C8B-B14F-4D97-AF65-F5344CB8AC3E}">
        <p14:creationId xmlns:p14="http://schemas.microsoft.com/office/powerpoint/2010/main" val="5468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00">
        <p:dissolve/>
      </p:transition>
    </mc:Choice>
    <mc:Fallback xmlns="">
      <p:transition spd="slow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" y="-464457"/>
            <a:ext cx="12166630" cy="8127999"/>
          </a:xfrm>
        </p:spPr>
      </p:pic>
    </p:spTree>
    <p:extLst>
      <p:ext uri="{BB962C8B-B14F-4D97-AF65-F5344CB8AC3E}">
        <p14:creationId xmlns:p14="http://schemas.microsoft.com/office/powerpoint/2010/main" val="16638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14:honeycomb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7143" cy="8148503"/>
          </a:xfrm>
        </p:spPr>
      </p:pic>
    </p:spTree>
    <p:extLst>
      <p:ext uri="{BB962C8B-B14F-4D97-AF65-F5344CB8AC3E}">
        <p14:creationId xmlns:p14="http://schemas.microsoft.com/office/powerpoint/2010/main" val="425447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2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000">
        <p:circle/>
      </p:transition>
    </mc:Choice>
    <mc:Fallback xmlns="">
      <p:transition spd="slow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22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6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000">
        <p:circle/>
      </p:transition>
    </mc:Choice>
    <mc:Fallback xmlns="">
      <p:transition spd="slow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4166910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fracture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05127"/>
            <a:ext cx="12192001" cy="9139261"/>
          </a:xfrm>
        </p:spPr>
      </p:pic>
      <p:sp>
        <p:nvSpPr>
          <p:cNvPr id="5" name="Rectangle 4"/>
          <p:cNvSpPr/>
          <p:nvPr/>
        </p:nvSpPr>
        <p:spPr>
          <a:xfrm>
            <a:off x="1140692" y="566241"/>
            <a:ext cx="96493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transport to the Taku Glacier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659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1999" cy="6907468"/>
          </a:xfrm>
        </p:spPr>
      </p:pic>
    </p:spTree>
    <p:extLst>
      <p:ext uri="{BB962C8B-B14F-4D97-AF65-F5344CB8AC3E}">
        <p14:creationId xmlns:p14="http://schemas.microsoft.com/office/powerpoint/2010/main" val="58381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000">
        <p14:flash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20887" y="381929"/>
            <a:ext cx="9750225" cy="609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0">
        <p14:reveal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-184494"/>
            <a:ext cx="12395200" cy="7296493"/>
          </a:xfrm>
        </p:spPr>
      </p:pic>
    </p:spTree>
    <p:extLst>
      <p:ext uri="{BB962C8B-B14F-4D97-AF65-F5344CB8AC3E}">
        <p14:creationId xmlns:p14="http://schemas.microsoft.com/office/powerpoint/2010/main" val="125513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fallOve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7457"/>
            <a:ext cx="12192000" cy="7145457"/>
          </a:xfrm>
        </p:spPr>
      </p:pic>
    </p:spTree>
    <p:extLst>
      <p:ext uri="{BB962C8B-B14F-4D97-AF65-F5344CB8AC3E}">
        <p14:creationId xmlns:p14="http://schemas.microsoft.com/office/powerpoint/2010/main" val="88095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3000">
        <p14:warp dir="in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7076"/>
            <a:ext cx="12192000" cy="7495076"/>
          </a:xfrm>
        </p:spPr>
      </p:pic>
    </p:spTree>
    <p:extLst>
      <p:ext uri="{BB962C8B-B14F-4D97-AF65-F5344CB8AC3E}">
        <p14:creationId xmlns:p14="http://schemas.microsoft.com/office/powerpoint/2010/main" val="88606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spd="med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8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000">
        <p:circle/>
      </p:transition>
    </mc:Choice>
    <mc:Fallback xmlns="">
      <p:transition spd="slow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2000" cy="7696448"/>
          </a:xfrm>
        </p:spPr>
      </p:pic>
    </p:spTree>
    <p:extLst>
      <p:ext uri="{BB962C8B-B14F-4D97-AF65-F5344CB8AC3E}">
        <p14:creationId xmlns:p14="http://schemas.microsoft.com/office/powerpoint/2010/main" val="1948257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drap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7875"/>
            <a:ext cx="12192000" cy="27622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47380" y="494592"/>
            <a:ext cx="46972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Tracy Arm Fiord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1104" y="5206114"/>
            <a:ext cx="62536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Twin Sawyer Glaciers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0685519"/>
      </p:ext>
    </p:extLst>
  </p:cSld>
  <p:clrMapOvr>
    <a:masterClrMapping/>
  </p:clrMapOvr>
  <p:transition spd="slow" advTm="2000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45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00">
        <p15:prstTrans prst="wind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3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00">
        <p14:prism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-165819"/>
            <a:ext cx="10058400" cy="7539890"/>
          </a:xfrm>
        </p:spPr>
      </p:pic>
    </p:spTree>
    <p:extLst>
      <p:ext uri="{BB962C8B-B14F-4D97-AF65-F5344CB8AC3E}">
        <p14:creationId xmlns:p14="http://schemas.microsoft.com/office/powerpoint/2010/main" val="17269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9852"/>
            <a:ext cx="12192000" cy="465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33002"/>
      </p:ext>
    </p:extLst>
  </p:cSld>
  <p:clrMapOvr>
    <a:masterClrMapping/>
  </p:clrMapOvr>
  <p:transition spd="slow" advTm="4000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0584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390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000">
        <p:circle/>
      </p:transition>
    </mc:Choice>
    <mc:Fallback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0584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57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000">
        <p:circle/>
      </p:transition>
    </mc:Choice>
    <mc:Fallback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4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11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split orient="vert"/>
      </p:transition>
    </mc:Choice>
    <mc:Fallback xmlns="">
      <p:transition spd="slow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75524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6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3000">
        <p:dissolve/>
      </p:transition>
    </mc:Choice>
    <mc:Fallback>
      <p:transition spd="slow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24971" y="341512"/>
            <a:ext cx="6945943" cy="6095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71029" y="453998"/>
            <a:ext cx="6945943" cy="609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7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conveyor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691" y="0"/>
            <a:ext cx="10058400" cy="668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3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000">
        <p:circle/>
      </p:transition>
    </mc:Choice>
    <mc:Fallback xmlns="">
      <p:transition spd="slow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8375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28494" y="3653135"/>
            <a:ext cx="38644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End of Part 2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6776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2000" cy="7260991"/>
          </a:xfrm>
        </p:spPr>
      </p:pic>
    </p:spTree>
    <p:extLst>
      <p:ext uri="{BB962C8B-B14F-4D97-AF65-F5344CB8AC3E}">
        <p14:creationId xmlns:p14="http://schemas.microsoft.com/office/powerpoint/2010/main" val="2549813537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343"/>
            <a:ext cx="12192000" cy="7895897"/>
          </a:xfrm>
        </p:spPr>
      </p:pic>
    </p:spTree>
    <p:extLst>
      <p:ext uri="{BB962C8B-B14F-4D97-AF65-F5344CB8AC3E}">
        <p14:creationId xmlns:p14="http://schemas.microsoft.com/office/powerpoint/2010/main" val="259253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4" y="-1194056"/>
            <a:ext cx="12117555" cy="8052056"/>
          </a:xfrm>
        </p:spPr>
      </p:pic>
    </p:spTree>
    <p:extLst>
      <p:ext uri="{BB962C8B-B14F-4D97-AF65-F5344CB8AC3E}">
        <p14:creationId xmlns:p14="http://schemas.microsoft.com/office/powerpoint/2010/main" val="2554192325"/>
      </p:ext>
    </p:extLst>
  </p:cSld>
  <p:clrMapOvr>
    <a:masterClrMapping/>
  </p:clrMapOvr>
  <p:transition spd="med" advTm="3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90348"/>
          </a:xfrm>
        </p:spPr>
      </p:pic>
    </p:spTree>
    <p:extLst>
      <p:ext uri="{BB962C8B-B14F-4D97-AF65-F5344CB8AC3E}">
        <p14:creationId xmlns:p14="http://schemas.microsoft.com/office/powerpoint/2010/main" val="156450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000">
        <p:circle/>
      </p:transition>
    </mc:Choice>
    <mc:Fallback xmlns="">
      <p:transition spd="slow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8"/>
            <a:ext cx="12191999" cy="8101524"/>
          </a:xfrm>
        </p:spPr>
      </p:pic>
    </p:spTree>
    <p:extLst>
      <p:ext uri="{BB962C8B-B14F-4D97-AF65-F5344CB8AC3E}">
        <p14:creationId xmlns:p14="http://schemas.microsoft.com/office/powerpoint/2010/main" val="965430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4" y="-101600"/>
            <a:ext cx="12473653" cy="8288681"/>
          </a:xfrm>
        </p:spPr>
      </p:pic>
    </p:spTree>
    <p:extLst>
      <p:ext uri="{BB962C8B-B14F-4D97-AF65-F5344CB8AC3E}">
        <p14:creationId xmlns:p14="http://schemas.microsoft.com/office/powerpoint/2010/main" val="33384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00">
        <p:dissolve/>
      </p:transition>
    </mc:Choice>
    <mc:Fallback xmlns="">
      <p:transition spd="slow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31</Words>
  <Application>Microsoft Office PowerPoint</Application>
  <PresentationFormat>Widescreen</PresentationFormat>
  <Paragraphs>8</Paragraphs>
  <Slides>38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Alaska</dc:title>
  <dc:creator>Bill McIntosh</dc:creator>
  <cp:lastModifiedBy>Bill McIntosh</cp:lastModifiedBy>
  <cp:revision>151</cp:revision>
  <dcterms:created xsi:type="dcterms:W3CDTF">2013-06-12T01:37:40Z</dcterms:created>
  <dcterms:modified xsi:type="dcterms:W3CDTF">2013-06-30T01:06:13Z</dcterms:modified>
</cp:coreProperties>
</file>