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79" r:id="rId2"/>
    <p:sldId id="288" r:id="rId3"/>
    <p:sldId id="287" r:id="rId4"/>
    <p:sldId id="274" r:id="rId5"/>
    <p:sldId id="303" r:id="rId6"/>
    <p:sldId id="289" r:id="rId7"/>
    <p:sldId id="345" r:id="rId8"/>
    <p:sldId id="292" r:id="rId9"/>
    <p:sldId id="290" r:id="rId10"/>
    <p:sldId id="344" r:id="rId11"/>
    <p:sldId id="291" r:id="rId12"/>
    <p:sldId id="295" r:id="rId13"/>
    <p:sldId id="294" r:id="rId14"/>
    <p:sldId id="298" r:id="rId15"/>
    <p:sldId id="365" r:id="rId16"/>
    <p:sldId id="300" r:id="rId17"/>
    <p:sldId id="296" r:id="rId18"/>
    <p:sldId id="322" r:id="rId19"/>
    <p:sldId id="327" r:id="rId20"/>
    <p:sldId id="328" r:id="rId21"/>
    <p:sldId id="326" r:id="rId22"/>
    <p:sldId id="325" r:id="rId23"/>
    <p:sldId id="329" r:id="rId24"/>
    <p:sldId id="330" r:id="rId25"/>
    <p:sldId id="307" r:id="rId26"/>
    <p:sldId id="309" r:id="rId27"/>
    <p:sldId id="310" r:id="rId28"/>
    <p:sldId id="311" r:id="rId29"/>
    <p:sldId id="317" r:id="rId30"/>
    <p:sldId id="316" r:id="rId31"/>
    <p:sldId id="315" r:id="rId32"/>
    <p:sldId id="314" r:id="rId33"/>
    <p:sldId id="313" r:id="rId34"/>
    <p:sldId id="312" r:id="rId35"/>
    <p:sldId id="318" r:id="rId36"/>
    <p:sldId id="319" r:id="rId37"/>
    <p:sldId id="320" r:id="rId38"/>
    <p:sldId id="321" r:id="rId39"/>
    <p:sldId id="380" r:id="rId40"/>
    <p:sldId id="381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15" autoAdjust="0"/>
    <p:restoredTop sz="89048" autoAdjust="0"/>
  </p:normalViewPr>
  <p:slideViewPr>
    <p:cSldViewPr snapToGrid="0">
      <p:cViewPr varScale="1">
        <p:scale>
          <a:sx n="63" d="100"/>
          <a:sy n="63" d="100"/>
        </p:scale>
        <p:origin x="109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87B5-86CD-47F3-9899-DADC39A9B158}" type="datetimeFigureOut">
              <a:rPr lang="en-AU" smtClean="0"/>
              <a:t>30/06/2013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41D9-1348-4056-B9E4-12AF33C55B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54564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87B5-86CD-47F3-9899-DADC39A9B158}" type="datetimeFigureOut">
              <a:rPr lang="en-AU" smtClean="0"/>
              <a:t>30/06/2013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41D9-1348-4056-B9E4-12AF33C55B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06027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87B5-86CD-47F3-9899-DADC39A9B158}" type="datetimeFigureOut">
              <a:rPr lang="en-AU" smtClean="0"/>
              <a:t>30/06/2013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41D9-1348-4056-B9E4-12AF33C55B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49896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87B5-86CD-47F3-9899-DADC39A9B158}" type="datetimeFigureOut">
              <a:rPr lang="en-AU" smtClean="0"/>
              <a:t>30/06/2013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41D9-1348-4056-B9E4-12AF33C55B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55592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87B5-86CD-47F3-9899-DADC39A9B158}" type="datetimeFigureOut">
              <a:rPr lang="en-AU" smtClean="0"/>
              <a:t>30/06/2013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41D9-1348-4056-B9E4-12AF33C55B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20894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87B5-86CD-47F3-9899-DADC39A9B158}" type="datetimeFigureOut">
              <a:rPr lang="en-AU" smtClean="0"/>
              <a:t>30/06/2013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41D9-1348-4056-B9E4-12AF33C55B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65921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87B5-86CD-47F3-9899-DADC39A9B158}" type="datetimeFigureOut">
              <a:rPr lang="en-AU" smtClean="0"/>
              <a:t>30/06/2013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41D9-1348-4056-B9E4-12AF33C55B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43053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87B5-86CD-47F3-9899-DADC39A9B158}" type="datetimeFigureOut">
              <a:rPr lang="en-AU" smtClean="0"/>
              <a:t>30/06/2013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41D9-1348-4056-B9E4-12AF33C55B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85284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87B5-86CD-47F3-9899-DADC39A9B158}" type="datetimeFigureOut">
              <a:rPr lang="en-AU" smtClean="0"/>
              <a:t>30/06/2013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41D9-1348-4056-B9E4-12AF33C55B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12204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87B5-86CD-47F3-9899-DADC39A9B158}" type="datetimeFigureOut">
              <a:rPr lang="en-AU" smtClean="0"/>
              <a:t>30/06/2013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41D9-1348-4056-B9E4-12AF33C55B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48317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87B5-86CD-47F3-9899-DADC39A9B158}" type="datetimeFigureOut">
              <a:rPr lang="en-AU" smtClean="0"/>
              <a:t>30/06/2013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41D9-1348-4056-B9E4-12AF33C55B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27664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D87B5-86CD-47F3-9899-DADC39A9B158}" type="datetimeFigureOut">
              <a:rPr lang="en-AU" smtClean="0"/>
              <a:t>30/06/2013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2A41D9-1348-4056-B9E4-12AF33C55B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20177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908456"/>
            <a:ext cx="9144000" cy="1655762"/>
          </a:xfrm>
        </p:spPr>
        <p:txBody>
          <a:bodyPr/>
          <a:lstStyle/>
          <a:p>
            <a:r>
              <a:rPr lang="en-AU" dirty="0" smtClean="0"/>
              <a:t>A Pat and Bill Adventure</a:t>
            </a:r>
            <a:endParaRPr lang="en-A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4451331"/>
            <a:ext cx="9753600" cy="2209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7867" y="2517612"/>
            <a:ext cx="5544324" cy="139084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338436" y="59850"/>
            <a:ext cx="3515128" cy="267765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Alaska</a:t>
            </a:r>
          </a:p>
          <a:p>
            <a:pPr algn="ctr"/>
            <a:r>
              <a:rPr lang="en-US" sz="6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Part </a:t>
            </a:r>
            <a:r>
              <a:rPr lang="en-US" sz="6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3</a:t>
            </a:r>
            <a:endParaRPr lang="en-US" sz="66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255819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2000">
        <p14:ferris dir="l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875891"/>
            <a:ext cx="12192001" cy="887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630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2000">
        <p15:prstTrans prst="crush"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918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2000">
        <p14:flash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747051"/>
      </p:ext>
    </p:extLst>
  </p:cSld>
  <p:clrMapOvr>
    <a:masterClrMapping/>
  </p:clrMapOvr>
  <p:transition spd="slow" advTm="2000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392206" y="392206"/>
            <a:ext cx="6880412" cy="6096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615188" y="480811"/>
            <a:ext cx="7057624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063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2000">
        <p14:prism isContent="1" isInverted="1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6096000" cy="3429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0"/>
            <a:ext cx="5160309" cy="3429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3429000"/>
            <a:ext cx="5160309" cy="3429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91558" y="2153557"/>
            <a:ext cx="3312887" cy="609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2542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3000">
        <p15:prstTrans prst="fracture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428" y="0"/>
            <a:ext cx="10697029" cy="8022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258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>
        <p14:ferris dir="l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6232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3000">
        <p15:prstTrans prst="curtains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673339" y="673338"/>
            <a:ext cx="7442679" cy="609600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664988" y="431012"/>
            <a:ext cx="6958026" cy="609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473520"/>
      </p:ext>
    </p:extLst>
  </p:cSld>
  <p:clrMapOvr>
    <a:masterClrMapping/>
  </p:clrMapOvr>
  <p:transition spd="slow" advTm="3000">
    <p:randomBar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21762"/>
            <a:ext cx="12192000" cy="810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140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2000">
        <p14:conveyor dir="l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70078"/>
            <a:ext cx="12192000" cy="742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929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2000">
        <p14:reveal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3335" y="0"/>
            <a:ext cx="12475335" cy="7405352"/>
          </a:xfrm>
          <a:prstGeom prst="rect">
            <a:avLst/>
          </a:prstGeom>
        </p:spPr>
      </p:pic>
      <p:pic>
        <p:nvPicPr>
          <p:cNvPr id="3" name="On the Road Agai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6316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750" advTm="2000">
        <p15:prstTrans prst="curtains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630" y="0"/>
            <a:ext cx="123226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543201"/>
      </p:ext>
    </p:extLst>
  </p:cSld>
  <p:clrMapOvr>
    <a:masterClrMapping/>
  </p:clrMapOvr>
  <p:transition spd="slow" advTm="2000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229" y="0"/>
            <a:ext cx="105160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724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1577" y="-1208797"/>
            <a:ext cx="4260423" cy="463779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482511" y="-720512"/>
            <a:ext cx="9061023" cy="6096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230345" y="-343141"/>
            <a:ext cx="5029682" cy="329837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429000"/>
            <a:ext cx="6095999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45299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3000">
        <p15:prstTrans prst="wind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31772" y="-3666356"/>
            <a:ext cx="16139886" cy="11068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716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split orient="vert"/>
      </p:transition>
    </mc:Choice>
    <mc:Fallback>
      <p:transition spd="slow" advTm="2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1829" y="1"/>
            <a:ext cx="13280571" cy="9477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953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004582" y="1004583"/>
            <a:ext cx="6858001" cy="484883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8835" y="0"/>
            <a:ext cx="7378015" cy="41365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8834" y="3208780"/>
            <a:ext cx="7343166" cy="3649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464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3000">
        <p:circle/>
      </p:transition>
    </mc:Choice>
    <mc:Fallback xmlns="">
      <p:transition spd="slow" advTm="3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40631"/>
            <a:ext cx="12192000" cy="9139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443396"/>
      </p:ext>
    </p:extLst>
  </p:cSld>
  <p:clrMapOvr>
    <a:masterClrMapping/>
  </p:clrMapOvr>
  <p:transition spd="slow" advTm="2000">
    <p:wheel spokes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6721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Tm="2000">
        <p14:ripple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2" y="-621763"/>
            <a:ext cx="12184618" cy="8096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55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14:window dir="vert"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9792"/>
            <a:ext cx="12192000" cy="742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104761"/>
      </p:ext>
    </p:extLst>
  </p:cSld>
  <p:clrMapOvr>
    <a:masterClrMapping/>
  </p:clrMapOvr>
  <p:transition spd="slow" advTm="2000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261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14:flythrough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342546" y="928939"/>
            <a:ext cx="7271607" cy="458651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63596" y="76175"/>
            <a:ext cx="8251323" cy="7605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722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">
        <p:fade/>
      </p:transition>
    </mc:Choice>
    <mc:Fallback xmlns="">
      <p:transition spd="med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4808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2000">
        <p15:prstTrans prst="fallOver"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5658" y="-1014712"/>
            <a:ext cx="13585371" cy="9027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30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Tm="2000">
        <p14:glitter pattern="hexagon"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40821"/>
            <a:ext cx="12308114" cy="7498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648948"/>
      </p:ext>
    </p:extLst>
  </p:cSld>
  <p:clrMapOvr>
    <a:masterClrMapping/>
  </p:clrMapOvr>
  <p:transition spd="slow" advTm="2000">
    <p:wip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495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2000">
        <p14:flythrough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841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">
        <p:fade/>
      </p:transition>
    </mc:Choice>
    <mc:Fallback xmlns="">
      <p:transition spd="med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731309" y="-1509485"/>
            <a:ext cx="10320618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84863" y="435429"/>
            <a:ext cx="10320618" cy="6698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060565"/>
      </p:ext>
    </p:extLst>
  </p:cSld>
  <p:clrMapOvr>
    <a:masterClrMapping/>
  </p:clrMapOvr>
  <p:transition spd="slow" advTm="2000">
    <p:randomBar dir="vert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21762"/>
            <a:ext cx="12192000" cy="810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96988"/>
      </p:ext>
    </p:extLst>
  </p:cSld>
  <p:clrMapOvr>
    <a:masterClrMapping/>
  </p:clrMapOvr>
  <p:transition spd="slow" advTm="2000">
    <p:push dir="u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894595" y="72091"/>
            <a:ext cx="10320618" cy="632822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34063" y="-1491343"/>
            <a:ext cx="10320618" cy="6596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194466"/>
      </p:ext>
    </p:extLst>
  </p:cSld>
  <p:clrMapOvr>
    <a:masterClrMapping/>
  </p:clrMapOvr>
  <p:transition spd="slow" advTm="3000">
    <p:wheel spokes="1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611045" y="-4128280"/>
            <a:ext cx="15414091" cy="1219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941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155"/>
            <a:ext cx="12192000" cy="779171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8641800" y="528935"/>
            <a:ext cx="3268651" cy="507831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Just what </a:t>
            </a:r>
          </a:p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you need </a:t>
            </a:r>
          </a:p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to clear </a:t>
            </a:r>
          </a:p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a little </a:t>
            </a:r>
          </a:p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snow from</a:t>
            </a:r>
          </a:p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the tracks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67953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3000">
        <p14:shred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-106680"/>
            <a:ext cx="10058400" cy="668375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155404" y="1321415"/>
            <a:ext cx="388119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End of part 3</a:t>
            </a:r>
            <a:endParaRPr lang="en-US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980124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2000">
        <p15:prstTrans prst="wind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8343"/>
            <a:ext cx="12191999" cy="7779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593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2000">
        <p14:glitter pattern="hexagon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691" y="0"/>
            <a:ext cx="103206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921592"/>
      </p:ext>
    </p:extLst>
  </p:cSld>
  <p:clrMapOvr>
    <a:masterClrMapping/>
  </p:clrMapOvr>
  <p:transition spd="slow" advTm="1000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78971"/>
            <a:ext cx="12192000" cy="808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979198"/>
      </p:ext>
    </p:extLst>
  </p:cSld>
  <p:clrMapOvr>
    <a:masterClrMapping/>
  </p:clrMapOvr>
  <p:transition spd="slow" advTm="2000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36070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2000">
        <p15:prstTrans prst="crush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691" y="0"/>
            <a:ext cx="103206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920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000">
        <p:blinds dir="vert"/>
      </p:transition>
    </mc:Choice>
    <mc:Fallback xmlns="">
      <p:transition spd="slow" advTm="2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2478</TotalTime>
  <Words>25</Words>
  <Application>Microsoft Office PowerPoint</Application>
  <PresentationFormat>Widescreen</PresentationFormat>
  <Paragraphs>10</Paragraphs>
  <Slides>40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Alaska</dc:title>
  <dc:creator>Bill McIntosh</dc:creator>
  <cp:lastModifiedBy>Bill McIntosh</cp:lastModifiedBy>
  <cp:revision>155</cp:revision>
  <dcterms:created xsi:type="dcterms:W3CDTF">2013-06-12T01:37:40Z</dcterms:created>
  <dcterms:modified xsi:type="dcterms:W3CDTF">2013-06-30T02:37:31Z</dcterms:modified>
</cp:coreProperties>
</file>