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23" r:id="rId3"/>
    <p:sldId id="348" r:id="rId4"/>
    <p:sldId id="352" r:id="rId5"/>
    <p:sldId id="347" r:id="rId6"/>
    <p:sldId id="346" r:id="rId7"/>
    <p:sldId id="324" r:id="rId8"/>
    <p:sldId id="389" r:id="rId9"/>
    <p:sldId id="366" r:id="rId10"/>
    <p:sldId id="392" r:id="rId11"/>
    <p:sldId id="393" r:id="rId12"/>
    <p:sldId id="367" r:id="rId13"/>
    <p:sldId id="349" r:id="rId14"/>
    <p:sldId id="350" r:id="rId15"/>
    <p:sldId id="362" r:id="rId16"/>
    <p:sldId id="354" r:id="rId17"/>
    <p:sldId id="356" r:id="rId18"/>
    <p:sldId id="357" r:id="rId19"/>
    <p:sldId id="358" r:id="rId20"/>
    <p:sldId id="359" r:id="rId21"/>
    <p:sldId id="360" r:id="rId22"/>
    <p:sldId id="375" r:id="rId23"/>
    <p:sldId id="388" r:id="rId24"/>
    <p:sldId id="390" r:id="rId25"/>
    <p:sldId id="391" r:id="rId26"/>
    <p:sldId id="351" r:id="rId27"/>
    <p:sldId id="355" r:id="rId28"/>
    <p:sldId id="374" r:id="rId29"/>
    <p:sldId id="368" r:id="rId30"/>
    <p:sldId id="36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5" autoAdjust="0"/>
    <p:restoredTop sz="89048" autoAdjust="0"/>
  </p:normalViewPr>
  <p:slideViewPr>
    <p:cSldViewPr snapToGrid="0">
      <p:cViewPr varScale="1">
        <p:scale>
          <a:sx n="63" d="100"/>
          <a:sy n="63" d="100"/>
        </p:scale>
        <p:origin x="10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456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602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989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559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089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5921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305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528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220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831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766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017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908456"/>
            <a:ext cx="9144000" cy="1655762"/>
          </a:xfrm>
        </p:spPr>
        <p:txBody>
          <a:bodyPr/>
          <a:lstStyle/>
          <a:p>
            <a:r>
              <a:rPr lang="en-AU" dirty="0" smtClean="0"/>
              <a:t>A Pat and Bill Adventure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451331"/>
            <a:ext cx="9753600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7867" y="2517612"/>
            <a:ext cx="5544324" cy="13908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38436" y="59850"/>
            <a:ext cx="3515128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Alaska</a:t>
            </a:r>
          </a:p>
          <a:p>
            <a:pPr algn="ctr"/>
            <a:r>
              <a:rPr 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Part </a:t>
            </a:r>
            <a:r>
              <a:rPr 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  <a:endParaRPr lang="en-US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" name="06 Adventures in Paradi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81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4000">
        <p14:ferris dir="l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470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wind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0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33943" cy="727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10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1423"/>
            <a:ext cx="12192000" cy="709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9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14:window dir="vert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5685"/>
            <a:ext cx="12192000" cy="913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15143"/>
      </p:ext>
    </p:extLst>
  </p:cSld>
  <p:clrMapOvr>
    <a:masterClrMapping/>
  </p:clrMapOvr>
  <p:transition spd="slow" advTm="400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35984"/>
      </p:ext>
    </p:extLst>
  </p:cSld>
  <p:clrMapOvr>
    <a:masterClrMapping/>
  </p:clrMapOvr>
  <p:transition spd="slow" advTm="3000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81473"/>
      </p:ext>
    </p:extLst>
  </p:cSld>
  <p:clrMapOvr>
    <a:masterClrMapping/>
  </p:clrMapOvr>
  <p:transition spd="med" advTm="4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51858"/>
      </p:ext>
    </p:extLst>
  </p:cSld>
  <p:clrMapOvr>
    <a:masterClrMapping/>
  </p:clrMapOvr>
  <p:transition spd="slow" advTm="4000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0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9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81569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77068" y="5234302"/>
            <a:ext cx="744107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Glacier Bay National Park</a:t>
            </a:r>
          </a:p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Alaska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2870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4000">
        <p15:prstTrans prst="curtains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44613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400"/>
            <a:ext cx="12192000" cy="2762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2914"/>
            <a:ext cx="12192000" cy="18650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9943"/>
            <a:ext cx="12192000" cy="182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5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81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4000">
        <p15:prstTrans prst="fracture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91233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1" y="0"/>
            <a:ext cx="100584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10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9813" y="0"/>
            <a:ext cx="17131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09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5764"/>
            <a:ext cx="12192000" cy="913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8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9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14"/>
            <a:ext cx="12192000" cy="687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61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fractur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40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000">
        <p:circle/>
      </p:transition>
    </mc:Choice>
    <mc:Fallback>
      <p:transition spd="slow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6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41203"/>
      </p:ext>
    </p:extLst>
  </p:cSld>
  <p:clrMapOvr>
    <a:masterClrMapping/>
  </p:clrMapOvr>
  <p:transition spd="slow" advTm="4000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1" y="0"/>
            <a:ext cx="10320618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07567" y="543450"/>
            <a:ext cx="2486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The End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5192202"/>
      </p:ext>
    </p:extLst>
  </p:cSld>
  <p:clrMapOvr>
    <a:masterClrMapping/>
  </p:clrMapOvr>
  <p:transition spd="slow" advTm="7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44" y="-1165696"/>
            <a:ext cx="12337143" cy="924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74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30" y="-188686"/>
            <a:ext cx="12192001" cy="82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17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3000">
        <p14:gallery dir="l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0"/>
            <a:ext cx="12192000" cy="831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87246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9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91270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2" y="-1191946"/>
            <a:ext cx="12196632" cy="810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07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7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43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fractur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2598</TotalTime>
  <Words>15</Words>
  <Application>Microsoft Office PowerPoint</Application>
  <PresentationFormat>Widescreen</PresentationFormat>
  <Paragraphs>6</Paragraphs>
  <Slides>30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Alaska</dc:title>
  <dc:creator>Bill McIntosh</dc:creator>
  <cp:lastModifiedBy>Bill McIntosh</cp:lastModifiedBy>
  <cp:revision>159</cp:revision>
  <dcterms:created xsi:type="dcterms:W3CDTF">2013-06-12T01:37:40Z</dcterms:created>
  <dcterms:modified xsi:type="dcterms:W3CDTF">2013-06-30T05:16:56Z</dcterms:modified>
</cp:coreProperties>
</file>